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6" r:id="rId6"/>
    <p:sldId id="271" r:id="rId7"/>
    <p:sldId id="264" r:id="rId8"/>
    <p:sldId id="265" r:id="rId9"/>
    <p:sldId id="266" r:id="rId10"/>
    <p:sldId id="270" r:id="rId11"/>
    <p:sldId id="269" r:id="rId12"/>
    <p:sldId id="268" r:id="rId13"/>
    <p:sldId id="267" r:id="rId14"/>
    <p:sldId id="277"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0F770-9171-404F-8D18-E0796E5DFD57}" v="13" dt="2021-10-05T16:41:04.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McLean" userId="0777928f-fed4-46e2-adf2-e018f97dd909" providerId="ADAL" clId="{6680F770-9171-404F-8D18-E0796E5DFD57}"/>
    <pc:docChg chg="custSel addSld modSld">
      <pc:chgData name="Rick McLean" userId="0777928f-fed4-46e2-adf2-e018f97dd909" providerId="ADAL" clId="{6680F770-9171-404F-8D18-E0796E5DFD57}" dt="2021-10-05T16:41:40.852" v="1418" actId="20577"/>
      <pc:docMkLst>
        <pc:docMk/>
      </pc:docMkLst>
      <pc:sldChg chg="delSp modSp add mod setBg delDesignElem">
        <pc:chgData name="Rick McLean" userId="0777928f-fed4-46e2-adf2-e018f97dd909" providerId="ADAL" clId="{6680F770-9171-404F-8D18-E0796E5DFD57}" dt="2021-10-05T16:41:40.852" v="1418" actId="20577"/>
        <pc:sldMkLst>
          <pc:docMk/>
          <pc:sldMk cId="526331457" sldId="256"/>
        </pc:sldMkLst>
        <pc:spChg chg="mod">
          <ac:chgData name="Rick McLean" userId="0777928f-fed4-46e2-adf2-e018f97dd909" providerId="ADAL" clId="{6680F770-9171-404F-8D18-E0796E5DFD57}" dt="2021-10-05T16:41:40.852" v="1418" actId="20577"/>
          <ac:spMkLst>
            <pc:docMk/>
            <pc:sldMk cId="526331457" sldId="256"/>
            <ac:spMk id="2" creationId="{27553998-F727-41F2-BC28-7BF56883F81C}"/>
          </ac:spMkLst>
        </pc:spChg>
        <pc:spChg chg="del">
          <ac:chgData name="Rick McLean" userId="0777928f-fed4-46e2-adf2-e018f97dd909" providerId="ADAL" clId="{6680F770-9171-404F-8D18-E0796E5DFD57}" dt="2021-10-05T16:41:04.711" v="1347"/>
          <ac:spMkLst>
            <pc:docMk/>
            <pc:sldMk cId="526331457" sldId="256"/>
            <ac:spMk id="29" creationId="{D0712110-0BC1-4B31-B3BB-63B44222E87F}"/>
          </ac:spMkLst>
        </pc:spChg>
        <pc:spChg chg="del">
          <ac:chgData name="Rick McLean" userId="0777928f-fed4-46e2-adf2-e018f97dd909" providerId="ADAL" clId="{6680F770-9171-404F-8D18-E0796E5DFD57}" dt="2021-10-05T16:41:04.711" v="1347"/>
          <ac:spMkLst>
            <pc:docMk/>
            <pc:sldMk cId="526331457" sldId="256"/>
            <ac:spMk id="31" creationId="{4466B5F3-C053-4580-B04A-1EF949888280}"/>
          </ac:spMkLst>
        </pc:spChg>
        <pc:picChg chg="del">
          <ac:chgData name="Rick McLean" userId="0777928f-fed4-46e2-adf2-e018f97dd909" providerId="ADAL" clId="{6680F770-9171-404F-8D18-E0796E5DFD57}" dt="2021-10-05T16:41:04.711" v="1347"/>
          <ac:picMkLst>
            <pc:docMk/>
            <pc:sldMk cId="526331457" sldId="256"/>
            <ac:picMk id="35" creationId="{25CED634-E2D0-4AB7-96DD-816C9B52C5CF}"/>
          </ac:picMkLst>
        </pc:picChg>
        <pc:cxnChg chg="del">
          <ac:chgData name="Rick McLean" userId="0777928f-fed4-46e2-adf2-e018f97dd909" providerId="ADAL" clId="{6680F770-9171-404F-8D18-E0796E5DFD57}" dt="2021-10-05T16:41:04.711" v="1347"/>
          <ac:cxnSpMkLst>
            <pc:docMk/>
            <pc:sldMk cId="526331457" sldId="256"/>
            <ac:cxnSpMk id="33" creationId="{FA6123F2-4B61-414F-A7E5-5B7828EACAE2}"/>
          </ac:cxnSpMkLst>
        </pc:cxnChg>
        <pc:cxnChg chg="del">
          <ac:chgData name="Rick McLean" userId="0777928f-fed4-46e2-adf2-e018f97dd909" providerId="ADAL" clId="{6680F770-9171-404F-8D18-E0796E5DFD57}" dt="2021-10-05T16:41:04.711" v="1347"/>
          <ac:cxnSpMkLst>
            <pc:docMk/>
            <pc:sldMk cId="526331457" sldId="256"/>
            <ac:cxnSpMk id="37" creationId="{FCDDCDFB-696D-4FDF-9B58-24F71B7C37BC}"/>
          </ac:cxnSpMkLst>
        </pc:cxnChg>
      </pc:sldChg>
      <pc:sldChg chg="modSp new mod">
        <pc:chgData name="Rick McLean" userId="0777928f-fed4-46e2-adf2-e018f97dd909" providerId="ADAL" clId="{6680F770-9171-404F-8D18-E0796E5DFD57}" dt="2021-10-03T19:31:05.073" v="66" actId="20577"/>
        <pc:sldMkLst>
          <pc:docMk/>
          <pc:sldMk cId="3210652617" sldId="258"/>
        </pc:sldMkLst>
        <pc:spChg chg="mod">
          <ac:chgData name="Rick McLean" userId="0777928f-fed4-46e2-adf2-e018f97dd909" providerId="ADAL" clId="{6680F770-9171-404F-8D18-E0796E5DFD57}" dt="2021-10-03T19:29:49.147" v="22" actId="20577"/>
          <ac:spMkLst>
            <pc:docMk/>
            <pc:sldMk cId="3210652617" sldId="258"/>
            <ac:spMk id="2" creationId="{9DBBA8D8-942A-4AE2-A9DA-2849DE3AB91E}"/>
          </ac:spMkLst>
        </pc:spChg>
        <pc:spChg chg="mod">
          <ac:chgData name="Rick McLean" userId="0777928f-fed4-46e2-adf2-e018f97dd909" providerId="ADAL" clId="{6680F770-9171-404F-8D18-E0796E5DFD57}" dt="2021-10-03T19:31:05.073" v="66" actId="20577"/>
          <ac:spMkLst>
            <pc:docMk/>
            <pc:sldMk cId="3210652617" sldId="258"/>
            <ac:spMk id="3" creationId="{FAF9B541-FF42-4849-B6D5-5747ED8C323D}"/>
          </ac:spMkLst>
        </pc:spChg>
      </pc:sldChg>
      <pc:sldChg chg="addSp delSp modSp new mod setBg">
        <pc:chgData name="Rick McLean" userId="0777928f-fed4-46e2-adf2-e018f97dd909" providerId="ADAL" clId="{6680F770-9171-404F-8D18-E0796E5DFD57}" dt="2021-10-03T19:35:05.929" v="325" actId="26606"/>
        <pc:sldMkLst>
          <pc:docMk/>
          <pc:sldMk cId="1752462383" sldId="259"/>
        </pc:sldMkLst>
        <pc:spChg chg="mod">
          <ac:chgData name="Rick McLean" userId="0777928f-fed4-46e2-adf2-e018f97dd909" providerId="ADAL" clId="{6680F770-9171-404F-8D18-E0796E5DFD57}" dt="2021-10-03T19:35:05.929" v="325" actId="26606"/>
          <ac:spMkLst>
            <pc:docMk/>
            <pc:sldMk cId="1752462383" sldId="259"/>
            <ac:spMk id="2" creationId="{1A0EA19B-8251-41EF-9B60-3766D6A42838}"/>
          </ac:spMkLst>
        </pc:spChg>
        <pc:spChg chg="mod">
          <ac:chgData name="Rick McLean" userId="0777928f-fed4-46e2-adf2-e018f97dd909" providerId="ADAL" clId="{6680F770-9171-404F-8D18-E0796E5DFD57}" dt="2021-10-03T19:35:05.929" v="325" actId="26606"/>
          <ac:spMkLst>
            <pc:docMk/>
            <pc:sldMk cId="1752462383" sldId="259"/>
            <ac:spMk id="3" creationId="{89AB566E-23D1-4B8C-B91A-39D1A8176664}"/>
          </ac:spMkLst>
        </pc:spChg>
        <pc:spChg chg="del">
          <ac:chgData name="Rick McLean" userId="0777928f-fed4-46e2-adf2-e018f97dd909" providerId="ADAL" clId="{6680F770-9171-404F-8D18-E0796E5DFD57}" dt="2021-10-03T19:32:33.862" v="86"/>
          <ac:spMkLst>
            <pc:docMk/>
            <pc:sldMk cId="1752462383" sldId="259"/>
            <ac:spMk id="4" creationId="{3046C5D4-D970-4773-8EB3-B518A7A7AF98}"/>
          </ac:spMkLst>
        </pc:spChg>
        <pc:spChg chg="add">
          <ac:chgData name="Rick McLean" userId="0777928f-fed4-46e2-adf2-e018f97dd909" providerId="ADAL" clId="{6680F770-9171-404F-8D18-E0796E5DFD57}" dt="2021-10-03T19:35:05.929" v="325" actId="26606"/>
          <ac:spMkLst>
            <pc:docMk/>
            <pc:sldMk cId="1752462383" sldId="259"/>
            <ac:spMk id="10" creationId="{1CE580D1-F917-4567-AFB4-99AA9B52ADF0}"/>
          </ac:spMkLst>
        </pc:spChg>
        <pc:spChg chg="add">
          <ac:chgData name="Rick McLean" userId="0777928f-fed4-46e2-adf2-e018f97dd909" providerId="ADAL" clId="{6680F770-9171-404F-8D18-E0796E5DFD57}" dt="2021-10-03T19:35:05.929" v="325" actId="26606"/>
          <ac:spMkLst>
            <pc:docMk/>
            <pc:sldMk cId="1752462383" sldId="259"/>
            <ac:spMk id="18" creationId="{021A4066-B261-49FE-952E-A0FE3EE75CD2}"/>
          </ac:spMkLst>
        </pc:spChg>
        <pc:spChg chg="add">
          <ac:chgData name="Rick McLean" userId="0777928f-fed4-46e2-adf2-e018f97dd909" providerId="ADAL" clId="{6680F770-9171-404F-8D18-E0796E5DFD57}" dt="2021-10-03T19:35:05.929" v="325" actId="26606"/>
          <ac:spMkLst>
            <pc:docMk/>
            <pc:sldMk cId="1752462383" sldId="259"/>
            <ac:spMk id="22" creationId="{81958111-BC13-4D45-AB27-0C2C83F9BA64}"/>
          </ac:spMkLst>
        </pc:spChg>
        <pc:grpChg chg="add">
          <ac:chgData name="Rick McLean" userId="0777928f-fed4-46e2-adf2-e018f97dd909" providerId="ADAL" clId="{6680F770-9171-404F-8D18-E0796E5DFD57}" dt="2021-10-03T19:35:05.929" v="325" actId="26606"/>
          <ac:grpSpMkLst>
            <pc:docMk/>
            <pc:sldMk cId="1752462383" sldId="259"/>
            <ac:grpSpMk id="24" creationId="{82188758-E18A-4CE5-9D03-F4BF5D887C3F}"/>
          </ac:grpSpMkLst>
        </pc:grpChg>
        <pc:picChg chg="add mod">
          <ac:chgData name="Rick McLean" userId="0777928f-fed4-46e2-adf2-e018f97dd909" providerId="ADAL" clId="{6680F770-9171-404F-8D18-E0796E5DFD57}" dt="2021-10-03T19:35:05.929" v="325" actId="26606"/>
          <ac:picMkLst>
            <pc:docMk/>
            <pc:sldMk cId="1752462383" sldId="259"/>
            <ac:picMk id="5" creationId="{84753542-1CF7-4863-9980-783F211953DF}"/>
          </ac:picMkLst>
        </pc:picChg>
        <pc:picChg chg="add">
          <ac:chgData name="Rick McLean" userId="0777928f-fed4-46e2-adf2-e018f97dd909" providerId="ADAL" clId="{6680F770-9171-404F-8D18-E0796E5DFD57}" dt="2021-10-03T19:35:05.929" v="325" actId="26606"/>
          <ac:picMkLst>
            <pc:docMk/>
            <pc:sldMk cId="1752462383" sldId="259"/>
            <ac:picMk id="12" creationId="{1F5620B8-A2D8-4568-B566-F0453A0D9167}"/>
          </ac:picMkLst>
        </pc:picChg>
        <pc:picChg chg="add">
          <ac:chgData name="Rick McLean" userId="0777928f-fed4-46e2-adf2-e018f97dd909" providerId="ADAL" clId="{6680F770-9171-404F-8D18-E0796E5DFD57}" dt="2021-10-03T19:35:05.929" v="325" actId="26606"/>
          <ac:picMkLst>
            <pc:docMk/>
            <pc:sldMk cId="1752462383" sldId="259"/>
            <ac:picMk id="28" creationId="{D42F4933-2ECF-4EE5-BCE4-F19E3CA609FE}"/>
          </ac:picMkLst>
        </pc:picChg>
        <pc:cxnChg chg="add">
          <ac:chgData name="Rick McLean" userId="0777928f-fed4-46e2-adf2-e018f97dd909" providerId="ADAL" clId="{6680F770-9171-404F-8D18-E0796E5DFD57}" dt="2021-10-03T19:35:05.929" v="325" actId="26606"/>
          <ac:cxnSpMkLst>
            <pc:docMk/>
            <pc:sldMk cId="1752462383" sldId="259"/>
            <ac:cxnSpMk id="14" creationId="{1C7D2BA4-4B7A-4596-8BCC-5CF715423894}"/>
          </ac:cxnSpMkLst>
        </pc:cxnChg>
        <pc:cxnChg chg="add">
          <ac:chgData name="Rick McLean" userId="0777928f-fed4-46e2-adf2-e018f97dd909" providerId="ADAL" clId="{6680F770-9171-404F-8D18-E0796E5DFD57}" dt="2021-10-03T19:35:05.929" v="325" actId="26606"/>
          <ac:cxnSpMkLst>
            <pc:docMk/>
            <pc:sldMk cId="1752462383" sldId="259"/>
            <ac:cxnSpMk id="16" creationId="{C9D4B225-18E9-4C5B-94D8-2ABE6D161E4A}"/>
          </ac:cxnSpMkLst>
        </pc:cxnChg>
        <pc:cxnChg chg="add">
          <ac:chgData name="Rick McLean" userId="0777928f-fed4-46e2-adf2-e018f97dd909" providerId="ADAL" clId="{6680F770-9171-404F-8D18-E0796E5DFD57}" dt="2021-10-03T19:35:05.929" v="325" actId="26606"/>
          <ac:cxnSpMkLst>
            <pc:docMk/>
            <pc:sldMk cId="1752462383" sldId="259"/>
            <ac:cxnSpMk id="20" creationId="{381B4579-E2EA-4BD7-94FF-0A0BEE135C6B}"/>
          </ac:cxnSpMkLst>
        </pc:cxnChg>
        <pc:cxnChg chg="add">
          <ac:chgData name="Rick McLean" userId="0777928f-fed4-46e2-adf2-e018f97dd909" providerId="ADAL" clId="{6680F770-9171-404F-8D18-E0796E5DFD57}" dt="2021-10-03T19:35:05.929" v="325" actId="26606"/>
          <ac:cxnSpMkLst>
            <pc:docMk/>
            <pc:sldMk cId="1752462383" sldId="259"/>
            <ac:cxnSpMk id="30" creationId="{C6FAC23C-014D-4AC5-AD1B-36F7D0E7EF32}"/>
          </ac:cxnSpMkLst>
        </pc:cxnChg>
      </pc:sldChg>
      <pc:sldChg chg="modSp new mod">
        <pc:chgData name="Rick McLean" userId="0777928f-fed4-46e2-adf2-e018f97dd909" providerId="ADAL" clId="{6680F770-9171-404F-8D18-E0796E5DFD57}" dt="2021-10-03T19:36:58.444" v="351" actId="20577"/>
        <pc:sldMkLst>
          <pc:docMk/>
          <pc:sldMk cId="3317092511" sldId="260"/>
        </pc:sldMkLst>
        <pc:spChg chg="mod">
          <ac:chgData name="Rick McLean" userId="0777928f-fed4-46e2-adf2-e018f97dd909" providerId="ADAL" clId="{6680F770-9171-404F-8D18-E0796E5DFD57}" dt="2021-10-03T19:36:15.225" v="347" actId="20577"/>
          <ac:spMkLst>
            <pc:docMk/>
            <pc:sldMk cId="3317092511" sldId="260"/>
            <ac:spMk id="2" creationId="{EAA99B22-DD72-4370-96AA-09D92000BDBD}"/>
          </ac:spMkLst>
        </pc:spChg>
        <pc:spChg chg="mod">
          <ac:chgData name="Rick McLean" userId="0777928f-fed4-46e2-adf2-e018f97dd909" providerId="ADAL" clId="{6680F770-9171-404F-8D18-E0796E5DFD57}" dt="2021-10-03T19:36:58.444" v="351" actId="20577"/>
          <ac:spMkLst>
            <pc:docMk/>
            <pc:sldMk cId="3317092511" sldId="260"/>
            <ac:spMk id="3" creationId="{D12DF1CB-2CC9-42C4-BF43-F92ABE8EF8BF}"/>
          </ac:spMkLst>
        </pc:spChg>
      </pc:sldChg>
      <pc:sldChg chg="add">
        <pc:chgData name="Rick McLean" userId="0777928f-fed4-46e2-adf2-e018f97dd909" providerId="ADAL" clId="{6680F770-9171-404F-8D18-E0796E5DFD57}" dt="2021-10-03T19:37:42.854" v="352"/>
        <pc:sldMkLst>
          <pc:docMk/>
          <pc:sldMk cId="2881612438" sldId="264"/>
        </pc:sldMkLst>
      </pc:sldChg>
      <pc:sldChg chg="add">
        <pc:chgData name="Rick McLean" userId="0777928f-fed4-46e2-adf2-e018f97dd909" providerId="ADAL" clId="{6680F770-9171-404F-8D18-E0796E5DFD57}" dt="2021-10-03T19:37:52.952" v="353"/>
        <pc:sldMkLst>
          <pc:docMk/>
          <pc:sldMk cId="1813244772" sldId="265"/>
        </pc:sldMkLst>
      </pc:sldChg>
      <pc:sldChg chg="add">
        <pc:chgData name="Rick McLean" userId="0777928f-fed4-46e2-adf2-e018f97dd909" providerId="ADAL" clId="{6680F770-9171-404F-8D18-E0796E5DFD57}" dt="2021-10-03T19:38:06.291" v="354"/>
        <pc:sldMkLst>
          <pc:docMk/>
          <pc:sldMk cId="667878533" sldId="266"/>
        </pc:sldMkLst>
      </pc:sldChg>
      <pc:sldChg chg="add">
        <pc:chgData name="Rick McLean" userId="0777928f-fed4-46e2-adf2-e018f97dd909" providerId="ADAL" clId="{6680F770-9171-404F-8D18-E0796E5DFD57}" dt="2021-10-03T19:38:38.241" v="355"/>
        <pc:sldMkLst>
          <pc:docMk/>
          <pc:sldMk cId="149993534" sldId="267"/>
        </pc:sldMkLst>
      </pc:sldChg>
      <pc:sldChg chg="add">
        <pc:chgData name="Rick McLean" userId="0777928f-fed4-46e2-adf2-e018f97dd909" providerId="ADAL" clId="{6680F770-9171-404F-8D18-E0796E5DFD57}" dt="2021-10-03T19:38:51.964" v="356"/>
        <pc:sldMkLst>
          <pc:docMk/>
          <pc:sldMk cId="1019793430" sldId="268"/>
        </pc:sldMkLst>
      </pc:sldChg>
      <pc:sldChg chg="add">
        <pc:chgData name="Rick McLean" userId="0777928f-fed4-46e2-adf2-e018f97dd909" providerId="ADAL" clId="{6680F770-9171-404F-8D18-E0796E5DFD57}" dt="2021-10-03T19:39:02.526" v="357"/>
        <pc:sldMkLst>
          <pc:docMk/>
          <pc:sldMk cId="338880689" sldId="269"/>
        </pc:sldMkLst>
      </pc:sldChg>
      <pc:sldChg chg="add">
        <pc:chgData name="Rick McLean" userId="0777928f-fed4-46e2-adf2-e018f97dd909" providerId="ADAL" clId="{6680F770-9171-404F-8D18-E0796E5DFD57}" dt="2021-10-03T19:39:14.381" v="358"/>
        <pc:sldMkLst>
          <pc:docMk/>
          <pc:sldMk cId="470086974" sldId="270"/>
        </pc:sldMkLst>
      </pc:sldChg>
      <pc:sldChg chg="addSp delSp modSp new mod setBg">
        <pc:chgData name="Rick McLean" userId="0777928f-fed4-46e2-adf2-e018f97dd909" providerId="ADAL" clId="{6680F770-9171-404F-8D18-E0796E5DFD57}" dt="2021-10-03T19:42:55.140" v="383" actId="26606"/>
        <pc:sldMkLst>
          <pc:docMk/>
          <pc:sldMk cId="3027118718" sldId="271"/>
        </pc:sldMkLst>
        <pc:spChg chg="mod">
          <ac:chgData name="Rick McLean" userId="0777928f-fed4-46e2-adf2-e018f97dd909" providerId="ADAL" clId="{6680F770-9171-404F-8D18-E0796E5DFD57}" dt="2021-10-03T19:42:55.140" v="383" actId="26606"/>
          <ac:spMkLst>
            <pc:docMk/>
            <pc:sldMk cId="3027118718" sldId="271"/>
            <ac:spMk id="2" creationId="{12F0858D-FDC0-4C0A-B5F2-71BA281FE20E}"/>
          </ac:spMkLst>
        </pc:spChg>
        <pc:spChg chg="del">
          <ac:chgData name="Rick McLean" userId="0777928f-fed4-46e2-adf2-e018f97dd909" providerId="ADAL" clId="{6680F770-9171-404F-8D18-E0796E5DFD57}" dt="2021-10-03T19:42:43.835" v="382"/>
          <ac:spMkLst>
            <pc:docMk/>
            <pc:sldMk cId="3027118718" sldId="271"/>
            <ac:spMk id="3" creationId="{961AE1D4-FB88-4E66-A70C-B4F9F326A4EA}"/>
          </ac:spMkLst>
        </pc:spChg>
        <pc:spChg chg="add">
          <ac:chgData name="Rick McLean" userId="0777928f-fed4-46e2-adf2-e018f97dd909" providerId="ADAL" clId="{6680F770-9171-404F-8D18-E0796E5DFD57}" dt="2021-10-03T19:42:55.140" v="383" actId="26606"/>
          <ac:spMkLst>
            <pc:docMk/>
            <pc:sldMk cId="3027118718" sldId="271"/>
            <ac:spMk id="9" creationId="{0CABCAE3-64FC-4149-819F-2C1812824154}"/>
          </ac:spMkLst>
        </pc:spChg>
        <pc:spChg chg="add">
          <ac:chgData name="Rick McLean" userId="0777928f-fed4-46e2-adf2-e018f97dd909" providerId="ADAL" clId="{6680F770-9171-404F-8D18-E0796E5DFD57}" dt="2021-10-03T19:42:55.140" v="383" actId="26606"/>
          <ac:spMkLst>
            <pc:docMk/>
            <pc:sldMk cId="3027118718" sldId="271"/>
            <ac:spMk id="17" creationId="{2FA7AD0A-1871-4DF8-9235-F49D0513B9C1}"/>
          </ac:spMkLst>
        </pc:spChg>
        <pc:spChg chg="add">
          <ac:chgData name="Rick McLean" userId="0777928f-fed4-46e2-adf2-e018f97dd909" providerId="ADAL" clId="{6680F770-9171-404F-8D18-E0796E5DFD57}" dt="2021-10-03T19:42:55.140" v="383" actId="26606"/>
          <ac:spMkLst>
            <pc:docMk/>
            <pc:sldMk cId="3027118718" sldId="271"/>
            <ac:spMk id="19" creationId="{36B04CFB-FAE5-47DD-9B3E-4E9BA7A89CC1}"/>
          </ac:spMkLst>
        </pc:spChg>
        <pc:spChg chg="add">
          <ac:chgData name="Rick McLean" userId="0777928f-fed4-46e2-adf2-e018f97dd909" providerId="ADAL" clId="{6680F770-9171-404F-8D18-E0796E5DFD57}" dt="2021-10-03T19:42:55.140" v="383" actId="26606"/>
          <ac:spMkLst>
            <pc:docMk/>
            <pc:sldMk cId="3027118718" sldId="271"/>
            <ac:spMk id="27" creationId="{622F7FD7-8884-4FD5-95AB-0B5C6033ADF7}"/>
          </ac:spMkLst>
        </pc:spChg>
        <pc:grpChg chg="add">
          <ac:chgData name="Rick McLean" userId="0777928f-fed4-46e2-adf2-e018f97dd909" providerId="ADAL" clId="{6680F770-9171-404F-8D18-E0796E5DFD57}" dt="2021-10-03T19:42:55.140" v="383" actId="26606"/>
          <ac:grpSpMkLst>
            <pc:docMk/>
            <pc:sldMk cId="3027118718" sldId="271"/>
            <ac:grpSpMk id="23" creationId="{E8ACF89C-CFC3-4D68-B3C4-2BEFB7BBE5F7}"/>
          </ac:grpSpMkLst>
        </pc:grpChg>
        <pc:picChg chg="add mod">
          <ac:chgData name="Rick McLean" userId="0777928f-fed4-46e2-adf2-e018f97dd909" providerId="ADAL" clId="{6680F770-9171-404F-8D18-E0796E5DFD57}" dt="2021-10-03T19:42:55.140" v="383" actId="26606"/>
          <ac:picMkLst>
            <pc:docMk/>
            <pc:sldMk cId="3027118718" sldId="271"/>
            <ac:picMk id="4" creationId="{57D35CED-2D50-432F-B56D-22C014130783}"/>
          </ac:picMkLst>
        </pc:picChg>
        <pc:picChg chg="add">
          <ac:chgData name="Rick McLean" userId="0777928f-fed4-46e2-adf2-e018f97dd909" providerId="ADAL" clId="{6680F770-9171-404F-8D18-E0796E5DFD57}" dt="2021-10-03T19:42:55.140" v="383" actId="26606"/>
          <ac:picMkLst>
            <pc:docMk/>
            <pc:sldMk cId="3027118718" sldId="271"/>
            <ac:picMk id="11" creationId="{012FDCFE-9AD2-4D8A-8CBF-B3AA37EBF6DD}"/>
          </ac:picMkLst>
        </pc:picChg>
        <pc:picChg chg="add">
          <ac:chgData name="Rick McLean" userId="0777928f-fed4-46e2-adf2-e018f97dd909" providerId="ADAL" clId="{6680F770-9171-404F-8D18-E0796E5DFD57}" dt="2021-10-03T19:42:55.140" v="383" actId="26606"/>
          <ac:picMkLst>
            <pc:docMk/>
            <pc:sldMk cId="3027118718" sldId="271"/>
            <ac:picMk id="29" creationId="{16EFE474-4FE0-4E8F-8F09-5ED2C9E76A84}"/>
          </ac:picMkLst>
        </pc:picChg>
        <pc:cxnChg chg="add">
          <ac:chgData name="Rick McLean" userId="0777928f-fed4-46e2-adf2-e018f97dd909" providerId="ADAL" clId="{6680F770-9171-404F-8D18-E0796E5DFD57}" dt="2021-10-03T19:42:55.140" v="383" actId="26606"/>
          <ac:cxnSpMkLst>
            <pc:docMk/>
            <pc:sldMk cId="3027118718" sldId="271"/>
            <ac:cxnSpMk id="13" creationId="{FBD463FC-4CA8-4FF4-85A3-AF9F4B98D210}"/>
          </ac:cxnSpMkLst>
        </pc:cxnChg>
        <pc:cxnChg chg="add">
          <ac:chgData name="Rick McLean" userId="0777928f-fed4-46e2-adf2-e018f97dd909" providerId="ADAL" clId="{6680F770-9171-404F-8D18-E0796E5DFD57}" dt="2021-10-03T19:42:55.140" v="383" actId="26606"/>
          <ac:cxnSpMkLst>
            <pc:docMk/>
            <pc:sldMk cId="3027118718" sldId="271"/>
            <ac:cxnSpMk id="15" creationId="{BECF35C3-8B44-4F4B-BD25-4C01823DB22A}"/>
          </ac:cxnSpMkLst>
        </pc:cxnChg>
        <pc:cxnChg chg="add">
          <ac:chgData name="Rick McLean" userId="0777928f-fed4-46e2-adf2-e018f97dd909" providerId="ADAL" clId="{6680F770-9171-404F-8D18-E0796E5DFD57}" dt="2021-10-03T19:42:55.140" v="383" actId="26606"/>
          <ac:cxnSpMkLst>
            <pc:docMk/>
            <pc:sldMk cId="3027118718" sldId="271"/>
            <ac:cxnSpMk id="21" creationId="{EE68D41B-9286-479F-9AB7-678C8E348D71}"/>
          </ac:cxnSpMkLst>
        </pc:cxnChg>
        <pc:cxnChg chg="add">
          <ac:chgData name="Rick McLean" userId="0777928f-fed4-46e2-adf2-e018f97dd909" providerId="ADAL" clId="{6680F770-9171-404F-8D18-E0796E5DFD57}" dt="2021-10-03T19:42:55.140" v="383" actId="26606"/>
          <ac:cxnSpMkLst>
            <pc:docMk/>
            <pc:sldMk cId="3027118718" sldId="271"/>
            <ac:cxnSpMk id="31" creationId="{CF8B8C81-54DC-4AF5-B682-3A2C70A6B55C}"/>
          </ac:cxnSpMkLst>
        </pc:cxnChg>
      </pc:sldChg>
      <pc:sldChg chg="addSp delSp modSp add mod setBg delDesignElem">
        <pc:chgData name="Rick McLean" userId="0777928f-fed4-46e2-adf2-e018f97dd909" providerId="ADAL" clId="{6680F770-9171-404F-8D18-E0796E5DFD57}" dt="2021-10-03T19:47:25.699" v="429" actId="20577"/>
        <pc:sldMkLst>
          <pc:docMk/>
          <pc:sldMk cId="2579302567" sldId="276"/>
        </pc:sldMkLst>
        <pc:spChg chg="add">
          <ac:chgData name="Rick McLean" userId="0777928f-fed4-46e2-adf2-e018f97dd909" providerId="ADAL" clId="{6680F770-9171-404F-8D18-E0796E5DFD57}" dt="2021-10-03T19:46:50.491" v="387" actId="26606"/>
          <ac:spMkLst>
            <pc:docMk/>
            <pc:sldMk cId="2579302567" sldId="276"/>
            <ac:spMk id="80" creationId="{F63C748C-967B-4A7B-A90F-3EDD0F485AC6}"/>
          </ac:spMkLst>
        </pc:spChg>
        <pc:spChg chg="add">
          <ac:chgData name="Rick McLean" userId="0777928f-fed4-46e2-adf2-e018f97dd909" providerId="ADAL" clId="{6680F770-9171-404F-8D18-E0796E5DFD57}" dt="2021-10-03T19:46:50.491" v="387" actId="26606"/>
          <ac:spMkLst>
            <pc:docMk/>
            <pc:sldMk cId="2579302567" sldId="276"/>
            <ac:spMk id="82" creationId="{C0143637-4934-44E4-B909-BAF1E7B27972}"/>
          </ac:spMkLst>
        </pc:spChg>
        <pc:spChg chg="del">
          <ac:chgData name="Rick McLean" userId="0777928f-fed4-46e2-adf2-e018f97dd909" providerId="ADAL" clId="{6680F770-9171-404F-8D18-E0796E5DFD57}" dt="2021-10-03T19:46:37.404" v="385"/>
          <ac:spMkLst>
            <pc:docMk/>
            <pc:sldMk cId="2579302567" sldId="276"/>
            <ac:spMk id="100" creationId="{CE6C63DC-BAE4-42B6-8FDF-F6467C2D23AC}"/>
          </ac:spMkLst>
        </pc:spChg>
        <pc:spChg chg="del">
          <ac:chgData name="Rick McLean" userId="0777928f-fed4-46e2-adf2-e018f97dd909" providerId="ADAL" clId="{6680F770-9171-404F-8D18-E0796E5DFD57}" dt="2021-10-03T19:46:37.404" v="385"/>
          <ac:spMkLst>
            <pc:docMk/>
            <pc:sldMk cId="2579302567" sldId="276"/>
            <ac:spMk id="102" creationId="{BFE4781A-41C7-4F27-8792-A74EFB8E5CF1}"/>
          </ac:spMkLst>
        </pc:spChg>
        <pc:spChg chg="del">
          <ac:chgData name="Rick McLean" userId="0777928f-fed4-46e2-adf2-e018f97dd909" providerId="ADAL" clId="{6680F770-9171-404F-8D18-E0796E5DFD57}" dt="2021-10-03T19:46:37.404" v="385"/>
          <ac:spMkLst>
            <pc:docMk/>
            <pc:sldMk cId="2579302567" sldId="276"/>
            <ac:spMk id="104" creationId="{19FE08D8-CEA0-461E-870A-02CD15D9B9D2}"/>
          </ac:spMkLst>
        </pc:spChg>
        <pc:spChg chg="del">
          <ac:chgData name="Rick McLean" userId="0777928f-fed4-46e2-adf2-e018f97dd909" providerId="ADAL" clId="{6680F770-9171-404F-8D18-E0796E5DFD57}" dt="2021-10-03T19:46:37.404" v="385"/>
          <ac:spMkLst>
            <pc:docMk/>
            <pc:sldMk cId="2579302567" sldId="276"/>
            <ac:spMk id="106" creationId="{2B982904-A46E-41DF-BA98-61E2300C7DCB}"/>
          </ac:spMkLst>
        </pc:spChg>
        <pc:spChg chg="del">
          <ac:chgData name="Rick McLean" userId="0777928f-fed4-46e2-adf2-e018f97dd909" providerId="ADAL" clId="{6680F770-9171-404F-8D18-E0796E5DFD57}" dt="2021-10-03T19:46:37.404" v="385"/>
          <ac:spMkLst>
            <pc:docMk/>
            <pc:sldMk cId="2579302567" sldId="276"/>
            <ac:spMk id="108" creationId="{27018161-547E-48F7-A0D9-272C9EA5B379}"/>
          </ac:spMkLst>
        </pc:spChg>
        <pc:spChg chg="mod">
          <ac:chgData name="Rick McLean" userId="0777928f-fed4-46e2-adf2-e018f97dd909" providerId="ADAL" clId="{6680F770-9171-404F-8D18-E0796E5DFD57}" dt="2021-10-03T19:46:50.491" v="387" actId="26606"/>
          <ac:spMkLst>
            <pc:docMk/>
            <pc:sldMk cId="2579302567" sldId="276"/>
            <ac:spMk id="582658" creationId="{00000000-0000-0000-0000-000000000000}"/>
          </ac:spMkLst>
        </pc:spChg>
        <pc:spChg chg="mod">
          <ac:chgData name="Rick McLean" userId="0777928f-fed4-46e2-adf2-e018f97dd909" providerId="ADAL" clId="{6680F770-9171-404F-8D18-E0796E5DFD57}" dt="2021-10-03T19:47:25.699" v="429" actId="20577"/>
          <ac:spMkLst>
            <pc:docMk/>
            <pc:sldMk cId="2579302567" sldId="276"/>
            <ac:spMk id="582659" creationId="{00000000-0000-0000-0000-000000000000}"/>
          </ac:spMkLst>
        </pc:spChg>
        <pc:spChg chg="add">
          <ac:chgData name="Rick McLean" userId="0777928f-fed4-46e2-adf2-e018f97dd909" providerId="ADAL" clId="{6680F770-9171-404F-8D18-E0796E5DFD57}" dt="2021-10-03T19:46:50.491" v="387" actId="26606"/>
          <ac:spMkLst>
            <pc:docMk/>
            <pc:sldMk cId="2579302567" sldId="276"/>
            <ac:spMk id="582661" creationId="{23522FE7-5A29-4EF6-B1EF-2CA55748A772}"/>
          </ac:spMkLst>
        </pc:spChg>
        <pc:grpChg chg="del">
          <ac:chgData name="Rick McLean" userId="0777928f-fed4-46e2-adf2-e018f97dd909" providerId="ADAL" clId="{6680F770-9171-404F-8D18-E0796E5DFD57}" dt="2021-10-03T19:46:37.404" v="385"/>
          <ac:grpSpMkLst>
            <pc:docMk/>
            <pc:sldMk cId="2579302567" sldId="276"/>
            <ac:grpSpMk id="72" creationId="{8CD25866-F15D-40A4-AEC5-47C044637AB7}"/>
          </ac:grpSpMkLst>
        </pc:grpChg>
        <pc:grpChg chg="del">
          <ac:chgData name="Rick McLean" userId="0777928f-fed4-46e2-adf2-e018f97dd909" providerId="ADAL" clId="{6680F770-9171-404F-8D18-E0796E5DFD57}" dt="2021-10-03T19:46:37.404" v="385"/>
          <ac:grpSpMkLst>
            <pc:docMk/>
            <pc:sldMk cId="2579302567" sldId="276"/>
            <ac:grpSpMk id="86" creationId="{0C4A17ED-96AA-44A6-A050-E1A7A1CDD9E7}"/>
          </ac:grpSpMkLst>
        </pc:grpChg>
        <pc:picChg chg="add">
          <ac:chgData name="Rick McLean" userId="0777928f-fed4-46e2-adf2-e018f97dd909" providerId="ADAL" clId="{6680F770-9171-404F-8D18-E0796E5DFD57}" dt="2021-10-03T19:46:50.491" v="387" actId="26606"/>
          <ac:picMkLst>
            <pc:docMk/>
            <pc:sldMk cId="2579302567" sldId="276"/>
            <ac:picMk id="74" creationId="{C2192E09-EBC7-416C-B887-DFF915D7F43D}"/>
          </ac:picMkLst>
        </pc:picChg>
        <pc:cxnChg chg="add">
          <ac:chgData name="Rick McLean" userId="0777928f-fed4-46e2-adf2-e018f97dd909" providerId="ADAL" clId="{6680F770-9171-404F-8D18-E0796E5DFD57}" dt="2021-10-03T19:46:50.491" v="387" actId="26606"/>
          <ac:cxnSpMkLst>
            <pc:docMk/>
            <pc:sldMk cId="2579302567" sldId="276"/>
            <ac:cxnSpMk id="76" creationId="{2924498D-E084-44BE-A196-CFCE35564350}"/>
          </ac:cxnSpMkLst>
        </pc:cxnChg>
        <pc:cxnChg chg="add">
          <ac:chgData name="Rick McLean" userId="0777928f-fed4-46e2-adf2-e018f97dd909" providerId="ADAL" clId="{6680F770-9171-404F-8D18-E0796E5DFD57}" dt="2021-10-03T19:46:50.491" v="387" actId="26606"/>
          <ac:cxnSpMkLst>
            <pc:docMk/>
            <pc:sldMk cId="2579302567" sldId="276"/>
            <ac:cxnSpMk id="78" creationId="{14C12901-9FCC-461E-A64A-89B4791235E9}"/>
          </ac:cxnSpMkLst>
        </pc:cxnChg>
      </pc:sldChg>
      <pc:sldChg chg="modSp new mod">
        <pc:chgData name="Rick McLean" userId="0777928f-fed4-46e2-adf2-e018f97dd909" providerId="ADAL" clId="{6680F770-9171-404F-8D18-E0796E5DFD57}" dt="2021-10-03T20:02:50.859" v="1345" actId="20577"/>
        <pc:sldMkLst>
          <pc:docMk/>
          <pc:sldMk cId="242074489" sldId="277"/>
        </pc:sldMkLst>
        <pc:spChg chg="mod">
          <ac:chgData name="Rick McLean" userId="0777928f-fed4-46e2-adf2-e018f97dd909" providerId="ADAL" clId="{6680F770-9171-404F-8D18-E0796E5DFD57}" dt="2021-10-03T19:54:45.152" v="494" actId="122"/>
          <ac:spMkLst>
            <pc:docMk/>
            <pc:sldMk cId="242074489" sldId="277"/>
            <ac:spMk id="2" creationId="{7ACA28A7-8956-4FB2-B4AF-E572934EEEA2}"/>
          </ac:spMkLst>
        </pc:spChg>
        <pc:spChg chg="mod">
          <ac:chgData name="Rick McLean" userId="0777928f-fed4-46e2-adf2-e018f97dd909" providerId="ADAL" clId="{6680F770-9171-404F-8D18-E0796E5DFD57}" dt="2021-10-03T20:02:50.859" v="1345" actId="20577"/>
          <ac:spMkLst>
            <pc:docMk/>
            <pc:sldMk cId="242074489" sldId="277"/>
            <ac:spMk id="3" creationId="{68F3161E-87E1-4D97-B525-F910138CC3A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over.edonline.sk.ca/system/guides/R054842.pdf" TargetMode="External"/><Relationship Id="rId2" Type="http://schemas.openxmlformats.org/officeDocument/2006/relationships/hyperlink" Target="https://www.publicboard.ca/News/HomeStudyandStudentCurriculumResources/WeekataGlanceApril6-10/Documents/Open%20Minds%20-%20Primary%20Week%20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3998-F727-41F2-BC28-7BF56883F81C}"/>
              </a:ext>
            </a:extLst>
          </p:cNvPr>
          <p:cNvSpPr>
            <a:spLocks noGrp="1"/>
          </p:cNvSpPr>
          <p:nvPr>
            <p:ph type="ctrTitle"/>
          </p:nvPr>
        </p:nvSpPr>
        <p:spPr>
          <a:xfrm>
            <a:off x="1452616" y="962902"/>
            <a:ext cx="4176384" cy="2380828"/>
          </a:xfrm>
        </p:spPr>
        <p:txBody>
          <a:bodyPr>
            <a:normAutofit fontScale="90000"/>
          </a:bodyPr>
          <a:lstStyle/>
          <a:p>
            <a:r>
              <a:rPr lang="en-CA" sz="4400" dirty="0"/>
              <a:t>7 Grandfather Teachings </a:t>
            </a:r>
            <a:r>
              <a:rPr lang="en-CA" sz="4400"/>
              <a:t>for Early Years</a:t>
            </a:r>
          </a:p>
        </p:txBody>
      </p:sp>
      <p:sp>
        <p:nvSpPr>
          <p:cNvPr id="3" name="Subtitle 2">
            <a:extLst>
              <a:ext uri="{FF2B5EF4-FFF2-40B4-BE49-F238E27FC236}">
                <a16:creationId xmlns:a16="http://schemas.microsoft.com/office/drawing/2014/main" id="{00F003A4-94CA-410D-894A-F64F1BA2200C}"/>
              </a:ext>
            </a:extLst>
          </p:cNvPr>
          <p:cNvSpPr>
            <a:spLocks noGrp="1"/>
          </p:cNvSpPr>
          <p:nvPr>
            <p:ph type="subTitle" idx="1"/>
          </p:nvPr>
        </p:nvSpPr>
        <p:spPr>
          <a:xfrm>
            <a:off x="1452617" y="3531204"/>
            <a:ext cx="4171479" cy="1610643"/>
          </a:xfrm>
        </p:spPr>
        <p:txBody>
          <a:bodyPr>
            <a:normAutofit/>
          </a:bodyPr>
          <a:lstStyle/>
          <a:p>
            <a:pPr algn="ctr"/>
            <a:r>
              <a:rPr lang="en-CA" sz="1600" dirty="0"/>
              <a:t>Indigenous Learning Opportunities Project funded by the government of Canada and the province of </a:t>
            </a:r>
            <a:r>
              <a:rPr lang="en-CA" sz="1600" dirty="0" err="1"/>
              <a:t>ontario</a:t>
            </a:r>
            <a:endParaRPr lang="en-CA" sz="1600" dirty="0"/>
          </a:p>
        </p:txBody>
      </p:sp>
      <p:pic>
        <p:nvPicPr>
          <p:cNvPr id="6" name="Picture 5" descr="Logo&#10;&#10;Description automatically generated">
            <a:extLst>
              <a:ext uri="{FF2B5EF4-FFF2-40B4-BE49-F238E27FC236}">
                <a16:creationId xmlns:a16="http://schemas.microsoft.com/office/drawing/2014/main" id="{7E6AA717-9736-441E-B5F3-A0479448387D}"/>
              </a:ext>
            </a:extLst>
          </p:cNvPr>
          <p:cNvPicPr>
            <a:picLocks noChangeAspect="1"/>
          </p:cNvPicPr>
          <p:nvPr/>
        </p:nvPicPr>
        <p:blipFill>
          <a:blip r:embed="rId2"/>
          <a:stretch>
            <a:fillRect/>
          </a:stretch>
        </p:blipFill>
        <p:spPr>
          <a:xfrm>
            <a:off x="6094411" y="2385697"/>
            <a:ext cx="4960442" cy="1500533"/>
          </a:xfrm>
          <a:prstGeom prst="rect">
            <a:avLst/>
          </a:prstGeom>
        </p:spPr>
      </p:pic>
    </p:spTree>
    <p:extLst>
      <p:ext uri="{BB962C8B-B14F-4D97-AF65-F5344CB8AC3E}">
        <p14:creationId xmlns:p14="http://schemas.microsoft.com/office/powerpoint/2010/main" val="52633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1837-522C-4BE8-B185-E98C0E515E36}"/>
              </a:ext>
            </a:extLst>
          </p:cNvPr>
          <p:cNvSpPr>
            <a:spLocks noGrp="1"/>
          </p:cNvSpPr>
          <p:nvPr>
            <p:ph type="title"/>
          </p:nvPr>
        </p:nvSpPr>
        <p:spPr/>
        <p:txBody>
          <a:bodyPr/>
          <a:lstStyle/>
          <a:p>
            <a:r>
              <a:rPr lang="en-CA" dirty="0" err="1"/>
              <a:t>NIBWAAKAAWIN:Wisdom</a:t>
            </a:r>
            <a:endParaRPr lang="en-CA" dirty="0"/>
          </a:p>
        </p:txBody>
      </p:sp>
      <p:sp>
        <p:nvSpPr>
          <p:cNvPr id="3" name="Content Placeholder 2">
            <a:extLst>
              <a:ext uri="{FF2B5EF4-FFF2-40B4-BE49-F238E27FC236}">
                <a16:creationId xmlns:a16="http://schemas.microsoft.com/office/drawing/2014/main" id="{2EA7ECA3-25CB-44FD-ACFB-016684270607}"/>
              </a:ext>
            </a:extLst>
          </p:cNvPr>
          <p:cNvSpPr>
            <a:spLocks noGrp="1"/>
          </p:cNvSpPr>
          <p:nvPr>
            <p:ph idx="1"/>
          </p:nvPr>
        </p:nvSpPr>
        <p:spPr/>
        <p:txBody>
          <a:bodyPr/>
          <a:lstStyle/>
          <a:p>
            <a:r>
              <a:rPr lang="en-US" dirty="0"/>
              <a:t>Waa: Pertaining to Sight.</a:t>
            </a:r>
          </a:p>
          <a:p>
            <a:r>
              <a:rPr lang="en-US" dirty="0" err="1"/>
              <a:t>Kaa</a:t>
            </a:r>
            <a:r>
              <a:rPr lang="en-US" dirty="0"/>
              <a:t>: An Abundance</a:t>
            </a:r>
          </a:p>
          <a:p>
            <a:r>
              <a:rPr lang="en-US" dirty="0"/>
              <a:t>Win: Nominalizer. A way it is done.</a:t>
            </a:r>
          </a:p>
          <a:p>
            <a:r>
              <a:rPr lang="en-CA" dirty="0"/>
              <a:t>“To Live with Vision”</a:t>
            </a:r>
          </a:p>
        </p:txBody>
      </p:sp>
    </p:spTree>
    <p:extLst>
      <p:ext uri="{BB962C8B-B14F-4D97-AF65-F5344CB8AC3E}">
        <p14:creationId xmlns:p14="http://schemas.microsoft.com/office/powerpoint/2010/main" val="47008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F974-38FB-41FF-A982-78589F6BC91F}"/>
              </a:ext>
            </a:extLst>
          </p:cNvPr>
          <p:cNvSpPr>
            <a:spLocks noGrp="1"/>
          </p:cNvSpPr>
          <p:nvPr>
            <p:ph type="title"/>
          </p:nvPr>
        </p:nvSpPr>
        <p:spPr/>
        <p:txBody>
          <a:bodyPr/>
          <a:lstStyle/>
          <a:p>
            <a:r>
              <a:rPr lang="en-CA" dirty="0" err="1"/>
              <a:t>ZOONGIDE’EWIN:Bravery</a:t>
            </a:r>
            <a:endParaRPr lang="en-CA" dirty="0"/>
          </a:p>
        </p:txBody>
      </p:sp>
      <p:sp>
        <p:nvSpPr>
          <p:cNvPr id="3" name="Content Placeholder 2">
            <a:extLst>
              <a:ext uri="{FF2B5EF4-FFF2-40B4-BE49-F238E27FC236}">
                <a16:creationId xmlns:a16="http://schemas.microsoft.com/office/drawing/2014/main" id="{4349C721-38EB-4D91-9967-DFAD590714F9}"/>
              </a:ext>
            </a:extLst>
          </p:cNvPr>
          <p:cNvSpPr>
            <a:spLocks noGrp="1"/>
          </p:cNvSpPr>
          <p:nvPr>
            <p:ph idx="1"/>
          </p:nvPr>
        </p:nvSpPr>
        <p:spPr/>
        <p:txBody>
          <a:bodyPr/>
          <a:lstStyle/>
          <a:p>
            <a:r>
              <a:rPr lang="en-US" dirty="0" err="1"/>
              <a:t>Zoongi</a:t>
            </a:r>
            <a:r>
              <a:rPr lang="en-US" dirty="0"/>
              <a:t>: Solid, Strong, Unchanging.</a:t>
            </a:r>
          </a:p>
          <a:p>
            <a:r>
              <a:rPr lang="en-US" dirty="0" err="1"/>
              <a:t>De’e</a:t>
            </a:r>
            <a:r>
              <a:rPr lang="en-US" dirty="0"/>
              <a:t>: A Form of “Heart.”</a:t>
            </a:r>
          </a:p>
          <a:p>
            <a:r>
              <a:rPr lang="en-US" dirty="0"/>
              <a:t>Win: Nominalizer. A Way it is Done.</a:t>
            </a:r>
          </a:p>
          <a:p>
            <a:r>
              <a:rPr lang="en-US" dirty="0"/>
              <a:t>“To Live with a Solid, Strong Heart,” regardless of fear, circumstances or consequences.</a:t>
            </a:r>
          </a:p>
          <a:p>
            <a:endParaRPr lang="en-CA" dirty="0"/>
          </a:p>
        </p:txBody>
      </p:sp>
    </p:spTree>
    <p:extLst>
      <p:ext uri="{BB962C8B-B14F-4D97-AF65-F5344CB8AC3E}">
        <p14:creationId xmlns:p14="http://schemas.microsoft.com/office/powerpoint/2010/main" val="33888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17BD-7425-4E27-9BBD-FDEDC0C75ED1}"/>
              </a:ext>
            </a:extLst>
          </p:cNvPr>
          <p:cNvSpPr>
            <a:spLocks noGrp="1"/>
          </p:cNvSpPr>
          <p:nvPr>
            <p:ph type="title"/>
          </p:nvPr>
        </p:nvSpPr>
        <p:spPr/>
        <p:txBody>
          <a:bodyPr/>
          <a:lstStyle/>
          <a:p>
            <a:r>
              <a:rPr lang="en-CA" dirty="0" err="1"/>
              <a:t>GWAYAKWAADIZIWIN:Honesty</a:t>
            </a:r>
            <a:endParaRPr lang="en-CA" dirty="0"/>
          </a:p>
        </p:txBody>
      </p:sp>
      <p:sp>
        <p:nvSpPr>
          <p:cNvPr id="3" name="Content Placeholder 2">
            <a:extLst>
              <a:ext uri="{FF2B5EF4-FFF2-40B4-BE49-F238E27FC236}">
                <a16:creationId xmlns:a16="http://schemas.microsoft.com/office/drawing/2014/main" id="{4CEFFE7D-9A02-445A-B7D0-C093B6B8D97A}"/>
              </a:ext>
            </a:extLst>
          </p:cNvPr>
          <p:cNvSpPr>
            <a:spLocks noGrp="1"/>
          </p:cNvSpPr>
          <p:nvPr>
            <p:ph idx="1"/>
          </p:nvPr>
        </p:nvSpPr>
        <p:spPr/>
        <p:txBody>
          <a:bodyPr/>
          <a:lstStyle/>
          <a:p>
            <a:r>
              <a:rPr lang="en-US" dirty="0" err="1"/>
              <a:t>Gwayak</a:t>
            </a:r>
            <a:r>
              <a:rPr lang="en-US" dirty="0"/>
              <a:t>: Correctly, Straightly, and Rightly.</a:t>
            </a:r>
          </a:p>
          <a:p>
            <a:r>
              <a:rPr lang="en-US" dirty="0" err="1"/>
              <a:t>Aadizi</a:t>
            </a:r>
            <a:r>
              <a:rPr lang="en-US" dirty="0"/>
              <a:t>: </a:t>
            </a:r>
            <a:r>
              <a:rPr lang="en-US" dirty="0" err="1"/>
              <a:t>He/She</a:t>
            </a:r>
            <a:r>
              <a:rPr lang="en-US" dirty="0"/>
              <a:t> Lives.</a:t>
            </a:r>
          </a:p>
          <a:p>
            <a:r>
              <a:rPr lang="en-US" dirty="0"/>
              <a:t>Win: Nominalizer. A way it is done.</a:t>
            </a:r>
          </a:p>
          <a:p>
            <a:r>
              <a:rPr lang="en-US" dirty="0"/>
              <a:t>“To Live Correctly and with Virtue.”</a:t>
            </a:r>
          </a:p>
          <a:p>
            <a:endParaRPr lang="en-CA" dirty="0"/>
          </a:p>
        </p:txBody>
      </p:sp>
    </p:spTree>
    <p:extLst>
      <p:ext uri="{BB962C8B-B14F-4D97-AF65-F5344CB8AC3E}">
        <p14:creationId xmlns:p14="http://schemas.microsoft.com/office/powerpoint/2010/main" val="101979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770-3DA0-4211-93D7-7CA54B72B99B}"/>
              </a:ext>
            </a:extLst>
          </p:cNvPr>
          <p:cNvSpPr>
            <a:spLocks noGrp="1"/>
          </p:cNvSpPr>
          <p:nvPr>
            <p:ph type="title"/>
          </p:nvPr>
        </p:nvSpPr>
        <p:spPr/>
        <p:txBody>
          <a:bodyPr/>
          <a:lstStyle/>
          <a:p>
            <a:r>
              <a:rPr lang="en-CA" dirty="0" err="1"/>
              <a:t>ZAAGI’IDIWIN:Love</a:t>
            </a:r>
            <a:endParaRPr lang="en-CA" dirty="0"/>
          </a:p>
        </p:txBody>
      </p:sp>
      <p:sp>
        <p:nvSpPr>
          <p:cNvPr id="3" name="Content Placeholder 2">
            <a:extLst>
              <a:ext uri="{FF2B5EF4-FFF2-40B4-BE49-F238E27FC236}">
                <a16:creationId xmlns:a16="http://schemas.microsoft.com/office/drawing/2014/main" id="{33BAED13-6C7D-44CE-91B7-6F11451DCD48}"/>
              </a:ext>
            </a:extLst>
          </p:cNvPr>
          <p:cNvSpPr>
            <a:spLocks noGrp="1"/>
          </p:cNvSpPr>
          <p:nvPr>
            <p:ph idx="1"/>
          </p:nvPr>
        </p:nvSpPr>
        <p:spPr/>
        <p:txBody>
          <a:bodyPr/>
          <a:lstStyle/>
          <a:p>
            <a:r>
              <a:rPr lang="en-US" dirty="0" err="1"/>
              <a:t>Zaag</a:t>
            </a:r>
            <a:r>
              <a:rPr lang="en-US" dirty="0"/>
              <a:t>: To Emerge naked, to Come Out, to Flow Out.</a:t>
            </a:r>
          </a:p>
          <a:p>
            <a:r>
              <a:rPr lang="en-US" dirty="0"/>
              <a:t>Idi: In a Reciprocal Way.</a:t>
            </a:r>
          </a:p>
          <a:p>
            <a:r>
              <a:rPr lang="en-US" dirty="0"/>
              <a:t>Win: Nominalizer. A Way it is Done.</a:t>
            </a:r>
          </a:p>
          <a:p>
            <a:r>
              <a:rPr lang="en-US" dirty="0"/>
              <a:t>“Unconditional Love Between One Another”, meaning all of Creation – including humans and non-humans, seen and unseen, of yesterday, today, and tomorrow.</a:t>
            </a:r>
          </a:p>
          <a:p>
            <a:endParaRPr lang="en-CA" dirty="0"/>
          </a:p>
        </p:txBody>
      </p:sp>
    </p:spTree>
    <p:extLst>
      <p:ext uri="{BB962C8B-B14F-4D97-AF65-F5344CB8AC3E}">
        <p14:creationId xmlns:p14="http://schemas.microsoft.com/office/powerpoint/2010/main" val="14999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28A7-8956-4FB2-B4AF-E572934EEEA2}"/>
              </a:ext>
            </a:extLst>
          </p:cNvPr>
          <p:cNvSpPr>
            <a:spLocks noGrp="1"/>
          </p:cNvSpPr>
          <p:nvPr>
            <p:ph type="title"/>
          </p:nvPr>
        </p:nvSpPr>
        <p:spPr/>
        <p:txBody>
          <a:bodyPr>
            <a:normAutofit/>
          </a:bodyPr>
          <a:lstStyle/>
          <a:p>
            <a:pPr algn="ctr"/>
            <a:r>
              <a:rPr lang="en-CA" sz="2800" dirty="0"/>
              <a:t>Recognize a value in self, in creation, in others</a:t>
            </a:r>
          </a:p>
        </p:txBody>
      </p:sp>
      <p:sp>
        <p:nvSpPr>
          <p:cNvPr id="3" name="Content Placeholder 2">
            <a:extLst>
              <a:ext uri="{FF2B5EF4-FFF2-40B4-BE49-F238E27FC236}">
                <a16:creationId xmlns:a16="http://schemas.microsoft.com/office/drawing/2014/main" id="{68F3161E-87E1-4D97-B525-F910138CC3A0}"/>
              </a:ext>
            </a:extLst>
          </p:cNvPr>
          <p:cNvSpPr>
            <a:spLocks noGrp="1"/>
          </p:cNvSpPr>
          <p:nvPr>
            <p:ph idx="1"/>
          </p:nvPr>
        </p:nvSpPr>
        <p:spPr/>
        <p:txBody>
          <a:bodyPr>
            <a:normAutofit fontScale="70000" lnSpcReduction="20000"/>
          </a:bodyPr>
          <a:lstStyle/>
          <a:p>
            <a:r>
              <a:rPr lang="en-CA" dirty="0"/>
              <a:t>Buy stuffed animals to represent the 7 Teachings corresponding animal.</a:t>
            </a:r>
          </a:p>
          <a:p>
            <a:r>
              <a:rPr lang="en-CA" dirty="0"/>
              <a:t>Each month focus on one value/Teaching</a:t>
            </a:r>
          </a:p>
          <a:p>
            <a:r>
              <a:rPr lang="en-CA" dirty="0"/>
              <a:t>Discuss the definitions and make a list of behaviors that illustrate that value.  Continue to build that list at every opportunity and visit it every day.</a:t>
            </a:r>
          </a:p>
          <a:p>
            <a:r>
              <a:rPr lang="en-CA" dirty="0"/>
              <a:t>Catch, label, reward (which can be that child gets to hold the </a:t>
            </a:r>
            <a:r>
              <a:rPr lang="en-CA" dirty="0" err="1"/>
              <a:t>stuffie</a:t>
            </a:r>
            <a:r>
              <a:rPr lang="en-CA" dirty="0"/>
              <a:t> for the day) and helps the child recognize that value in themselves.</a:t>
            </a:r>
          </a:p>
          <a:p>
            <a:r>
              <a:rPr lang="en-CA" dirty="0"/>
              <a:t>Illustrate the value in Nature either with videos or a nature walk so they recognize that teaching in Creation around them.</a:t>
            </a:r>
          </a:p>
          <a:p>
            <a:r>
              <a:rPr lang="en-CA" dirty="0"/>
              <a:t>On the last week of the month, 1 child per day gets to “award” the </a:t>
            </a:r>
            <a:r>
              <a:rPr lang="en-CA" dirty="0" err="1"/>
              <a:t>stuffie</a:t>
            </a:r>
            <a:r>
              <a:rPr lang="en-CA" dirty="0"/>
              <a:t> to another child and explain WHY.  This helps them recognize those teachings in others.</a:t>
            </a:r>
          </a:p>
          <a:p>
            <a:r>
              <a:rPr lang="en-CA" dirty="0"/>
              <a:t>Colouring pictures and going on scavenger hunts related to the Value can reinforce the learning.</a:t>
            </a:r>
          </a:p>
        </p:txBody>
      </p:sp>
    </p:spTree>
    <p:extLst>
      <p:ext uri="{BB962C8B-B14F-4D97-AF65-F5344CB8AC3E}">
        <p14:creationId xmlns:p14="http://schemas.microsoft.com/office/powerpoint/2010/main" val="24207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9B22-DD72-4370-96AA-09D92000BDBD}"/>
              </a:ext>
            </a:extLst>
          </p:cNvPr>
          <p:cNvSpPr>
            <a:spLocks noGrp="1"/>
          </p:cNvSpPr>
          <p:nvPr>
            <p:ph type="title"/>
          </p:nvPr>
        </p:nvSpPr>
        <p:spPr/>
        <p:txBody>
          <a:bodyPr/>
          <a:lstStyle/>
          <a:p>
            <a:r>
              <a:rPr lang="en-CA" dirty="0"/>
              <a:t>Examples of resources</a:t>
            </a:r>
          </a:p>
        </p:txBody>
      </p:sp>
      <p:sp>
        <p:nvSpPr>
          <p:cNvPr id="3" name="Content Placeholder 2">
            <a:extLst>
              <a:ext uri="{FF2B5EF4-FFF2-40B4-BE49-F238E27FC236}">
                <a16:creationId xmlns:a16="http://schemas.microsoft.com/office/drawing/2014/main" id="{D12DF1CB-2CC9-42C4-BF43-F92ABE8EF8BF}"/>
              </a:ext>
            </a:extLst>
          </p:cNvPr>
          <p:cNvSpPr>
            <a:spLocks noGrp="1"/>
          </p:cNvSpPr>
          <p:nvPr>
            <p:ph idx="1"/>
          </p:nvPr>
        </p:nvSpPr>
        <p:spPr/>
        <p:txBody>
          <a:bodyPr/>
          <a:lstStyle/>
          <a:p>
            <a:r>
              <a:rPr lang="en-CA" dirty="0">
                <a:hlinkClick r:id="rId2"/>
              </a:rPr>
              <a:t>https://www.publicboard.ca/News/HomeStudyandStudentCurriculumResources/WeekataGlanceApril6-10/Documents/Open%20Minds%20-%20Primary%20Week%201.pdf</a:t>
            </a:r>
            <a:endParaRPr lang="en-CA" dirty="0"/>
          </a:p>
          <a:p>
            <a:r>
              <a:rPr lang="en-CA" dirty="0">
                <a:hlinkClick r:id="rId3"/>
              </a:rPr>
              <a:t>http://rover.edonline.sk.ca/system/guides/R054842.pdf</a:t>
            </a:r>
            <a:endParaRPr lang="en-CA" dirty="0"/>
          </a:p>
          <a:p>
            <a:endParaRPr lang="en-CA" dirty="0"/>
          </a:p>
        </p:txBody>
      </p:sp>
    </p:spTree>
    <p:extLst>
      <p:ext uri="{BB962C8B-B14F-4D97-AF65-F5344CB8AC3E}">
        <p14:creationId xmlns:p14="http://schemas.microsoft.com/office/powerpoint/2010/main" val="331709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00332-6076-4FCF-827D-7A60697CD6E2}"/>
              </a:ext>
            </a:extLst>
          </p:cNvPr>
          <p:cNvSpPr>
            <a:spLocks noGrp="1"/>
          </p:cNvSpPr>
          <p:nvPr>
            <p:ph type="title"/>
          </p:nvPr>
        </p:nvSpPr>
        <p:spPr>
          <a:xfrm>
            <a:off x="1451580" y="804519"/>
            <a:ext cx="4325112" cy="1049235"/>
          </a:xfrm>
        </p:spPr>
        <p:txBody>
          <a:bodyPr vert="horz" lIns="91440" tIns="45720" rIns="91440" bIns="45720" rtlCol="0" anchor="t">
            <a:normAutofit/>
          </a:bodyPr>
          <a:lstStyle/>
          <a:p>
            <a:pPr algn="ctr"/>
            <a:r>
              <a:rPr lang="en-US" sz="2400" dirty="0"/>
              <a:t>Seven Grandfather Teachings for Early Years</a:t>
            </a:r>
          </a:p>
        </p:txBody>
      </p:sp>
      <p:cxnSp>
        <p:nvCxnSpPr>
          <p:cNvPr id="20" name="Straight Connector 19">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B94C8D3-7E1D-4D63-8216-A5B279050AB3}"/>
              </a:ext>
            </a:extLst>
          </p:cNvPr>
          <p:cNvSpPr>
            <a:spLocks noGrp="1"/>
          </p:cNvSpPr>
          <p:nvPr>
            <p:ph sz="half" idx="1"/>
          </p:nvPr>
        </p:nvSpPr>
        <p:spPr>
          <a:xfrm>
            <a:off x="1451579" y="2015732"/>
            <a:ext cx="4325113" cy="4074172"/>
          </a:xfrm>
        </p:spPr>
        <p:txBody>
          <a:bodyPr vert="horz" lIns="91440" tIns="45720" rIns="91440" bIns="45720" rtlCol="0" anchor="t">
            <a:normAutofit/>
          </a:bodyPr>
          <a:lstStyle/>
          <a:p>
            <a:r>
              <a:rPr lang="en-US" dirty="0"/>
              <a:t>We reference these teachings often but how exactly do we really teach our children and families about these foundational values?</a:t>
            </a:r>
          </a:p>
          <a:p>
            <a:r>
              <a:rPr lang="en-US" dirty="0"/>
              <a:t>Learn how to build these values into the fabric of your program. </a:t>
            </a:r>
          </a:p>
          <a:p>
            <a:r>
              <a:rPr lang="en-US" dirty="0"/>
              <a:t>This session will provide participants with hands-on examples of how to instill traditional values in the next generation using proven techniques.</a:t>
            </a:r>
          </a:p>
        </p:txBody>
      </p:sp>
      <p:pic>
        <p:nvPicPr>
          <p:cNvPr id="5" name="Content Placeholder 4">
            <a:extLst>
              <a:ext uri="{FF2B5EF4-FFF2-40B4-BE49-F238E27FC236}">
                <a16:creationId xmlns:a16="http://schemas.microsoft.com/office/drawing/2014/main" id="{55D96E5C-625B-49B4-A0CB-8E512688493C}"/>
              </a:ext>
            </a:extLst>
          </p:cNvPr>
          <p:cNvPicPr>
            <a:picLocks noGrp="1" noChangeAspect="1"/>
          </p:cNvPicPr>
          <p:nvPr>
            <p:ph sz="half" idx="2"/>
          </p:nvPr>
        </p:nvPicPr>
        <p:blipFill>
          <a:blip r:embed="rId3"/>
          <a:stretch>
            <a:fillRect/>
          </a:stretch>
        </p:blipFill>
        <p:spPr>
          <a:xfrm>
            <a:off x="6417733" y="1117001"/>
            <a:ext cx="4637119" cy="4660421"/>
          </a:xfrm>
          <a:prstGeom prst="rect">
            <a:avLst/>
          </a:prstGeom>
        </p:spPr>
      </p:pic>
    </p:spTree>
    <p:extLst>
      <p:ext uri="{BB962C8B-B14F-4D97-AF65-F5344CB8AC3E}">
        <p14:creationId xmlns:p14="http://schemas.microsoft.com/office/powerpoint/2010/main" val="148099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A8D8-942A-4AE2-A9DA-2849DE3AB91E}"/>
              </a:ext>
            </a:extLst>
          </p:cNvPr>
          <p:cNvSpPr>
            <a:spLocks noGrp="1"/>
          </p:cNvSpPr>
          <p:nvPr>
            <p:ph type="title"/>
          </p:nvPr>
        </p:nvSpPr>
        <p:spPr/>
        <p:txBody>
          <a:bodyPr/>
          <a:lstStyle/>
          <a:p>
            <a:r>
              <a:rPr lang="en-CA" dirty="0"/>
              <a:t>It Starts With A story</a:t>
            </a:r>
          </a:p>
        </p:txBody>
      </p:sp>
      <p:sp>
        <p:nvSpPr>
          <p:cNvPr id="3" name="Content Placeholder 2">
            <a:extLst>
              <a:ext uri="{FF2B5EF4-FFF2-40B4-BE49-F238E27FC236}">
                <a16:creationId xmlns:a16="http://schemas.microsoft.com/office/drawing/2014/main" id="{FAF9B541-FF42-4849-B6D5-5747ED8C323D}"/>
              </a:ext>
            </a:extLst>
          </p:cNvPr>
          <p:cNvSpPr>
            <a:spLocks noGrp="1"/>
          </p:cNvSpPr>
          <p:nvPr>
            <p:ph idx="1"/>
          </p:nvPr>
        </p:nvSpPr>
        <p:spPr/>
        <p:txBody>
          <a:bodyPr>
            <a:normAutofit fontScale="70000" lnSpcReduction="20000"/>
          </a:bodyPr>
          <a:lstStyle/>
          <a:p>
            <a:r>
              <a:rPr lang="en-US" dirty="0"/>
              <a:t>According to the story, long ago, a messenger sent to see how the Anishinaabe were living, discovered that the </a:t>
            </a:r>
            <a:r>
              <a:rPr lang="en-US" dirty="0" err="1"/>
              <a:t>Amishinaabe</a:t>
            </a:r>
            <a:r>
              <a:rPr lang="en-US" dirty="0"/>
              <a:t> were living their life in a negative way, which impacted their thoughts, decisions, and actions. Some had hate for others, displayed disrespectful actions, were afraid, told lies, and cheated. Others revealed pride or were full of shame. During his journey, the messenger came across a child. This child was chosen to be taught by the Seven Grandfathers to live a good life. He was taught the lessons of Love, Respect, Bravery, Truth, Honesty, Humility, and Wisdom.</a:t>
            </a:r>
          </a:p>
          <a:p>
            <a:r>
              <a:rPr lang="en-US" dirty="0"/>
              <a:t>Before departing from the Seven Grandfathers, they told him, “Each of these teachings must be used with the rest. You cannot have Wisdom without Love, Respect, Bravery, Honesty, Humility, and Truth. You cannot be Honest if you are only using one of the other teachings. To leave out one teaching would be embracing the opposite of what the teaching means.” The Seven Grandfathers each instructed the child with a principle. It was then up to the child to forget them, or to put them to use.</a:t>
            </a:r>
          </a:p>
          <a:p>
            <a:r>
              <a:rPr lang="en-US" dirty="0"/>
              <a:t>Each one of us represents the child. We must faithfully apply the teachings of our Seven Grandfathers to our own lives. We must place our trust in the Creator. We must also never forget to be sincere in our actions, character, and words.</a:t>
            </a:r>
            <a:endParaRPr lang="en-CA" dirty="0"/>
          </a:p>
        </p:txBody>
      </p:sp>
    </p:spTree>
    <p:extLst>
      <p:ext uri="{BB962C8B-B14F-4D97-AF65-F5344CB8AC3E}">
        <p14:creationId xmlns:p14="http://schemas.microsoft.com/office/powerpoint/2010/main" val="321065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A0EA19B-8251-41EF-9B60-3766D6A42838}"/>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How was it taught?</a:t>
            </a:r>
          </a:p>
        </p:txBody>
      </p:sp>
      <p:sp>
        <p:nvSpPr>
          <p:cNvPr id="22" name="Rectangle 2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89AB566E-23D1-4B8C-B91A-39D1A8176664}"/>
              </a:ext>
            </a:extLst>
          </p:cNvPr>
          <p:cNvSpPr>
            <a:spLocks noGrp="1"/>
          </p:cNvSpPr>
          <p:nvPr>
            <p:ph sz="half" idx="1"/>
          </p:nvPr>
        </p:nvSpPr>
        <p:spPr>
          <a:xfrm>
            <a:off x="1451581" y="2015732"/>
            <a:ext cx="3526523" cy="3450613"/>
          </a:xfrm>
        </p:spPr>
        <p:txBody>
          <a:bodyPr vert="horz" lIns="91440" tIns="45720" rIns="91440" bIns="45720" rtlCol="0" anchor="t">
            <a:normAutofit/>
          </a:bodyPr>
          <a:lstStyle/>
          <a:p>
            <a:pPr>
              <a:lnSpc>
                <a:spcPct val="110000"/>
              </a:lnSpc>
            </a:pPr>
            <a:r>
              <a:rPr lang="en-US" sz="1700"/>
              <a:t>Catch a child’s behavior that illustrates the Value</a:t>
            </a:r>
          </a:p>
          <a:p>
            <a:pPr>
              <a:lnSpc>
                <a:spcPct val="110000"/>
              </a:lnSpc>
            </a:pPr>
            <a:r>
              <a:rPr lang="en-US" sz="1700"/>
              <a:t>Label the Behavior</a:t>
            </a:r>
          </a:p>
          <a:p>
            <a:pPr>
              <a:lnSpc>
                <a:spcPct val="110000"/>
              </a:lnSpc>
            </a:pPr>
            <a:r>
              <a:rPr lang="en-US" sz="1700"/>
              <a:t>Reinforce the Definition of the Value</a:t>
            </a:r>
          </a:p>
          <a:p>
            <a:pPr>
              <a:lnSpc>
                <a:spcPct val="110000"/>
              </a:lnSpc>
            </a:pPr>
            <a:r>
              <a:rPr lang="en-US" sz="1700"/>
              <a:t>Reward the behavior</a:t>
            </a:r>
          </a:p>
          <a:p>
            <a:pPr>
              <a:lnSpc>
                <a:spcPct val="110000"/>
              </a:lnSpc>
            </a:pPr>
            <a:r>
              <a:rPr lang="en-US" sz="1700"/>
              <a:t>B+G Club example</a:t>
            </a:r>
          </a:p>
          <a:p>
            <a:pPr>
              <a:lnSpc>
                <a:spcPct val="110000"/>
              </a:lnSpc>
            </a:pPr>
            <a:r>
              <a:rPr lang="en-US" sz="1700"/>
              <a:t>It starts with us.  Have we done this work as staff and our Program?</a:t>
            </a:r>
          </a:p>
        </p:txBody>
      </p:sp>
      <p:grpSp>
        <p:nvGrpSpPr>
          <p:cNvPr id="24" name="Group 2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5" name="Rectangle 2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84753542-1CF7-4863-9980-783F211953DF}"/>
              </a:ext>
            </a:extLst>
          </p:cNvPr>
          <p:cNvPicPr>
            <a:picLocks noGrp="1" noChangeAspect="1"/>
          </p:cNvPicPr>
          <p:nvPr>
            <p:ph sz="half" idx="2"/>
          </p:nvPr>
        </p:nvPicPr>
        <p:blipFill rotWithShape="1">
          <a:blip r:embed="rId3"/>
          <a:srcRect l="9934" r="7078" b="2"/>
          <a:stretch/>
        </p:blipFill>
        <p:spPr>
          <a:xfrm>
            <a:off x="6093926" y="1116345"/>
            <a:ext cx="4821551" cy="3866172"/>
          </a:xfrm>
          <a:prstGeom prst="rect">
            <a:avLst/>
          </a:prstGeom>
        </p:spPr>
      </p:pic>
      <p:pic>
        <p:nvPicPr>
          <p:cNvPr id="28" name="Picture 2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82661" name="Rectangle 7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658" name="Rectangle 2"/>
          <p:cNvSpPr>
            <a:spLocks noGrp="1" noChangeArrowheads="1"/>
          </p:cNvSpPr>
          <p:nvPr>
            <p:ph type="title"/>
          </p:nvPr>
        </p:nvSpPr>
        <p:spPr>
          <a:xfrm>
            <a:off x="849683" y="1240076"/>
            <a:ext cx="2727813" cy="4584527"/>
          </a:xfrm>
        </p:spPr>
        <p:txBody>
          <a:bodyPr vert="horz" lIns="91440" tIns="45720" rIns="91440" bIns="45720" rtlCol="0" anchor="t">
            <a:normAutofit/>
          </a:bodyPr>
          <a:lstStyle/>
          <a:p>
            <a:r>
              <a:rPr lang="en-US" altLang="en-US" b="0" i="0" kern="1200" cap="all" dirty="0">
                <a:solidFill>
                  <a:srgbClr val="FFFFFF"/>
                </a:solidFill>
                <a:effectLst/>
                <a:latin typeface="+mj-lt"/>
                <a:ea typeface="+mj-ea"/>
                <a:cs typeface="+mj-cs"/>
              </a:rPr>
              <a:t>Value Exercise</a:t>
            </a:r>
          </a:p>
        </p:txBody>
      </p:sp>
      <p:sp>
        <p:nvSpPr>
          <p:cNvPr id="582659" name="Text Box 3"/>
          <p:cNvSpPr txBox="1">
            <a:spLocks noChangeArrowheads="1"/>
          </p:cNvSpPr>
          <p:nvPr/>
        </p:nvSpPr>
        <p:spPr bwMode="auto">
          <a:xfrm>
            <a:off x="4705594" y="1240077"/>
            <a:ext cx="6034827" cy="49164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b="1" u="sng" dirty="0"/>
              <a:t>Label the Value</a:t>
            </a:r>
            <a:r>
              <a:rPr lang="en-US" altLang="en-US" sz="1400" dirty="0"/>
              <a:t> 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endParaRPr lang="en-US" altLang="en-US" sz="1400" dirty="0"/>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b="1" u="sng" dirty="0"/>
              <a:t>Define the Value</a:t>
            </a:r>
            <a:r>
              <a:rPr lang="en-US" altLang="en-US" sz="1400" dirty="0"/>
              <a:t> 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endParaRPr lang="en-US" altLang="en-US" sz="1400" dirty="0"/>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b="1" u="sng" dirty="0"/>
              <a:t>How will it affect the way we act at work?</a:t>
            </a:r>
            <a:endParaRPr lang="en-US" altLang="en-US" sz="1400" dirty="0"/>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p>
          <a:p>
            <a:pPr indent="-228600" defTabSz="914400">
              <a:lnSpc>
                <a:spcPct val="110000"/>
              </a:lnSpc>
              <a:spcBef>
                <a:spcPts val="1000"/>
              </a:spcBef>
              <a:buClr>
                <a:schemeClr val="accent1"/>
              </a:buClr>
              <a:buSzPct val="100000"/>
              <a:buFont typeface="Arial" panose="020B0604020202020204" pitchFamily="34" charset="0"/>
              <a:buChar char="•"/>
            </a:pPr>
            <a:r>
              <a:rPr lang="en-US" altLang="en-US" sz="1400" dirty="0"/>
              <a:t>_________________________________________________________</a:t>
            </a:r>
            <a:endParaRPr lang="en-US" altLang="en-US" sz="1400" b="1" u="sng" dirty="0"/>
          </a:p>
        </p:txBody>
      </p:sp>
    </p:spTree>
    <p:extLst>
      <p:ext uri="{BB962C8B-B14F-4D97-AF65-F5344CB8AC3E}">
        <p14:creationId xmlns:p14="http://schemas.microsoft.com/office/powerpoint/2010/main" val="257930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F0858D-FDC0-4C0A-B5F2-71BA281FE20E}"/>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Our relatives</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7D35CED-2D50-432F-B56D-22C014130783}"/>
              </a:ext>
            </a:extLst>
          </p:cNvPr>
          <p:cNvPicPr>
            <a:picLocks noGrp="1" noChangeAspect="1"/>
          </p:cNvPicPr>
          <p:nvPr>
            <p:ph idx="1"/>
          </p:nvPr>
        </p:nvPicPr>
        <p:blipFill>
          <a:blip r:embed="rId3"/>
          <a:stretch>
            <a:fillRect/>
          </a:stretch>
        </p:blipFill>
        <p:spPr>
          <a:xfrm>
            <a:off x="4618374" y="1282360"/>
            <a:ext cx="6282919" cy="3534141"/>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1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5B96-718E-48D8-8F81-492DF408F865}"/>
              </a:ext>
            </a:extLst>
          </p:cNvPr>
          <p:cNvSpPr>
            <a:spLocks noGrp="1"/>
          </p:cNvSpPr>
          <p:nvPr>
            <p:ph type="title"/>
          </p:nvPr>
        </p:nvSpPr>
        <p:spPr/>
        <p:txBody>
          <a:bodyPr/>
          <a:lstStyle/>
          <a:p>
            <a:r>
              <a:rPr lang="en-CA" dirty="0" err="1"/>
              <a:t>DEBWEWIN:Truth</a:t>
            </a:r>
            <a:endParaRPr lang="en-CA" dirty="0"/>
          </a:p>
        </p:txBody>
      </p:sp>
      <p:sp>
        <p:nvSpPr>
          <p:cNvPr id="3" name="Content Placeholder 2">
            <a:extLst>
              <a:ext uri="{FF2B5EF4-FFF2-40B4-BE49-F238E27FC236}">
                <a16:creationId xmlns:a16="http://schemas.microsoft.com/office/drawing/2014/main" id="{D5D61242-008E-4911-813D-BC9FA6EC2576}"/>
              </a:ext>
            </a:extLst>
          </p:cNvPr>
          <p:cNvSpPr>
            <a:spLocks noGrp="1"/>
          </p:cNvSpPr>
          <p:nvPr>
            <p:ph idx="1"/>
          </p:nvPr>
        </p:nvSpPr>
        <p:spPr/>
        <p:txBody>
          <a:bodyPr/>
          <a:lstStyle/>
          <a:p>
            <a:r>
              <a:rPr lang="en-CA" sz="1800" spc="3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Deb: The heart.</a:t>
            </a:r>
            <a:br>
              <a:rPr lang="en-CA" sz="1800" spc="3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br>
            <a:r>
              <a:rPr lang="en-CA" sz="1800" spc="3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We: Sound through speech.</a:t>
            </a:r>
            <a:br>
              <a:rPr lang="en-CA" sz="1800" spc="3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br>
            <a:r>
              <a:rPr lang="en-CA" sz="1800" spc="30" dirty="0">
                <a:solidFill>
                  <a:srgbClr val="666666"/>
                </a:solidFill>
                <a:effectLst/>
                <a:latin typeface="Trebuchet MS" panose="020B0603020202020204" pitchFamily="34" charset="0"/>
                <a:ea typeface="Times New Roman" panose="02020603050405020304" pitchFamily="18" charset="0"/>
                <a:cs typeface="Times New Roman" panose="02020603050405020304" pitchFamily="18" charset="0"/>
              </a:rPr>
              <a:t>Win: Nominalizer. A way it is done.</a:t>
            </a:r>
          </a:p>
          <a:p>
            <a:r>
              <a:rPr lang="en-CA" sz="1800" spc="30" dirty="0">
                <a:solidFill>
                  <a:srgbClr val="666666"/>
                </a:solidFill>
                <a:latin typeface="Trebuchet MS" panose="020B0603020202020204" pitchFamily="34" charset="0"/>
                <a:cs typeface="Times New Roman" panose="02020603050405020304" pitchFamily="18" charset="0"/>
              </a:rPr>
              <a:t>Truth is the way it is in your heart.</a:t>
            </a:r>
            <a:endParaRPr lang="en-CA" dirty="0"/>
          </a:p>
        </p:txBody>
      </p:sp>
    </p:spTree>
    <p:extLst>
      <p:ext uri="{BB962C8B-B14F-4D97-AF65-F5344CB8AC3E}">
        <p14:creationId xmlns:p14="http://schemas.microsoft.com/office/powerpoint/2010/main" val="288161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9937-481B-4554-87A7-E751C58AC5E9}"/>
              </a:ext>
            </a:extLst>
          </p:cNvPr>
          <p:cNvSpPr>
            <a:spLocks noGrp="1"/>
          </p:cNvSpPr>
          <p:nvPr>
            <p:ph type="title"/>
          </p:nvPr>
        </p:nvSpPr>
        <p:spPr/>
        <p:txBody>
          <a:bodyPr/>
          <a:lstStyle/>
          <a:p>
            <a:r>
              <a:rPr lang="en-CA" dirty="0"/>
              <a:t>DABASENDIZIWIN: Humility</a:t>
            </a:r>
          </a:p>
        </p:txBody>
      </p:sp>
      <p:sp>
        <p:nvSpPr>
          <p:cNvPr id="3" name="Content Placeholder 2">
            <a:extLst>
              <a:ext uri="{FF2B5EF4-FFF2-40B4-BE49-F238E27FC236}">
                <a16:creationId xmlns:a16="http://schemas.microsoft.com/office/drawing/2014/main" id="{90996A48-225B-4303-B432-B3512BB672B1}"/>
              </a:ext>
            </a:extLst>
          </p:cNvPr>
          <p:cNvSpPr>
            <a:spLocks noGrp="1"/>
          </p:cNvSpPr>
          <p:nvPr>
            <p:ph idx="1"/>
          </p:nvPr>
        </p:nvSpPr>
        <p:spPr/>
        <p:txBody>
          <a:bodyPr/>
          <a:lstStyle/>
          <a:p>
            <a:r>
              <a:rPr lang="en-US" dirty="0" err="1"/>
              <a:t>Dabas</a:t>
            </a:r>
            <a:r>
              <a:rPr lang="en-US" dirty="0"/>
              <a:t>: Low, Lower.</a:t>
            </a:r>
          </a:p>
          <a:p>
            <a:r>
              <a:rPr lang="en-US" dirty="0"/>
              <a:t>End: Pertaining to thought.</a:t>
            </a:r>
          </a:p>
          <a:p>
            <a:r>
              <a:rPr lang="en-US" dirty="0" err="1"/>
              <a:t>Izi</a:t>
            </a:r>
            <a:r>
              <a:rPr lang="en-US" dirty="0"/>
              <a:t>: State or Condition.</a:t>
            </a:r>
          </a:p>
          <a:p>
            <a:r>
              <a:rPr lang="en-US" dirty="0"/>
              <a:t>Win: Nominalizer. A way it is done.</a:t>
            </a:r>
          </a:p>
          <a:p>
            <a:r>
              <a:rPr lang="en-US" dirty="0"/>
              <a:t>“To Think Lower of Oneself (in Relation to All That Sustains Us).”</a:t>
            </a:r>
            <a:endParaRPr lang="en-CA" dirty="0"/>
          </a:p>
        </p:txBody>
      </p:sp>
    </p:spTree>
    <p:extLst>
      <p:ext uri="{BB962C8B-B14F-4D97-AF65-F5344CB8AC3E}">
        <p14:creationId xmlns:p14="http://schemas.microsoft.com/office/powerpoint/2010/main" val="181324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A5BD-E9EC-407E-8E97-E1FA63180510}"/>
              </a:ext>
            </a:extLst>
          </p:cNvPr>
          <p:cNvSpPr>
            <a:spLocks noGrp="1"/>
          </p:cNvSpPr>
          <p:nvPr>
            <p:ph type="title"/>
          </p:nvPr>
        </p:nvSpPr>
        <p:spPr/>
        <p:txBody>
          <a:bodyPr/>
          <a:lstStyle/>
          <a:p>
            <a:r>
              <a:rPr lang="en-CA" dirty="0" err="1"/>
              <a:t>MANAAJI’IDIWIN:Respect</a:t>
            </a:r>
            <a:endParaRPr lang="en-CA" dirty="0"/>
          </a:p>
        </p:txBody>
      </p:sp>
      <p:sp>
        <p:nvSpPr>
          <p:cNvPr id="3" name="Content Placeholder 2">
            <a:extLst>
              <a:ext uri="{FF2B5EF4-FFF2-40B4-BE49-F238E27FC236}">
                <a16:creationId xmlns:a16="http://schemas.microsoft.com/office/drawing/2014/main" id="{53A48578-5289-4509-9D1C-AA0620BCE238}"/>
              </a:ext>
            </a:extLst>
          </p:cNvPr>
          <p:cNvSpPr>
            <a:spLocks noGrp="1"/>
          </p:cNvSpPr>
          <p:nvPr>
            <p:ph idx="1"/>
          </p:nvPr>
        </p:nvSpPr>
        <p:spPr/>
        <p:txBody>
          <a:bodyPr/>
          <a:lstStyle/>
          <a:p>
            <a:r>
              <a:rPr lang="en-US" dirty="0" err="1"/>
              <a:t>Manaaji</a:t>
            </a:r>
            <a:r>
              <a:rPr lang="en-US" dirty="0"/>
              <a:t>: To Go Easy on Someone.</a:t>
            </a:r>
          </a:p>
          <a:p>
            <a:r>
              <a:rPr lang="en-US" dirty="0"/>
              <a:t>Idi: In a Reciprocal Way.</a:t>
            </a:r>
          </a:p>
          <a:p>
            <a:r>
              <a:rPr lang="en-US" dirty="0"/>
              <a:t>Win: Nominalizer. A Way it is Done.</a:t>
            </a:r>
          </a:p>
          <a:p>
            <a:r>
              <a:rPr lang="en-US" dirty="0"/>
              <a:t>“To Go Easy on One Another”, meaning all of Creation.</a:t>
            </a:r>
            <a:endParaRPr lang="en-CA" dirty="0"/>
          </a:p>
        </p:txBody>
      </p:sp>
    </p:spTree>
    <p:extLst>
      <p:ext uri="{BB962C8B-B14F-4D97-AF65-F5344CB8AC3E}">
        <p14:creationId xmlns:p14="http://schemas.microsoft.com/office/powerpoint/2010/main" val="6678785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42</TotalTime>
  <Words>943</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Gill Sans MT</vt:lpstr>
      <vt:lpstr>Trebuchet MS</vt:lpstr>
      <vt:lpstr>Gallery</vt:lpstr>
      <vt:lpstr>7 Grandfather Teachings for Early Years</vt:lpstr>
      <vt:lpstr>Seven Grandfather Teachings for Early Years</vt:lpstr>
      <vt:lpstr>It Starts With A story</vt:lpstr>
      <vt:lpstr>How was it taught?</vt:lpstr>
      <vt:lpstr>Value Exercise</vt:lpstr>
      <vt:lpstr>Our relatives</vt:lpstr>
      <vt:lpstr>DEBWEWIN:Truth</vt:lpstr>
      <vt:lpstr>DABASENDIZIWIN: Humility</vt:lpstr>
      <vt:lpstr>MANAAJI’IDIWIN:Respect</vt:lpstr>
      <vt:lpstr>NIBWAAKAAWIN:Wisdom</vt:lpstr>
      <vt:lpstr>ZOONGIDE’EWIN:Bravery</vt:lpstr>
      <vt:lpstr>GWAYAKWAADIZIWIN:Honesty</vt:lpstr>
      <vt:lpstr>ZAAGI’IDIWIN:Love</vt:lpstr>
      <vt:lpstr>Recognize a value in self, in creation, in others</vt:lpstr>
      <vt:lpstr>Examples of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Grandfather Teachings for Early Years</dc:title>
  <dc:creator>Rick McLean</dc:creator>
  <cp:lastModifiedBy>Rick McLean</cp:lastModifiedBy>
  <cp:revision>1</cp:revision>
  <dcterms:created xsi:type="dcterms:W3CDTF">2021-09-29T18:25:47Z</dcterms:created>
  <dcterms:modified xsi:type="dcterms:W3CDTF">2021-10-05T16:41:42Z</dcterms:modified>
</cp:coreProperties>
</file>